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FBA1-AC78-4DA3-BC28-AE6375E4F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44F33-72D1-41CA-B944-40D270A3F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27B16-F1AA-4FC2-9968-193CD17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AF4E5-D45D-4D83-A13B-1688D5D9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C5074-A7DA-4282-AA54-9911121F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4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96E9-D7C4-4B6D-99A6-A3B38499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AFBB1-C8E5-45D9-B6C7-F2A33A46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FE78-973F-4F42-9918-7AD6E748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E3AD0-6C36-41AB-B090-8799FECA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4951-E84A-426C-988C-521A7B36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5DF28-868B-4F5E-A6C5-243FA7EF3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71FD9-703D-488E-8EEE-272ED604C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1F433-8C45-411F-A475-1A832AD1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2B72E-AAB2-4B2A-B588-4E3C2817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9C59-B055-46C3-AA57-45820E31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1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0679-7DE2-4904-95B2-F1B27DED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F482B-44A8-451D-BCD2-FC75E1FA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89FAB-81A5-4902-8B68-DE21A475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ECF72-EA52-4C03-B3D8-0BE7F160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5736A-F7D6-449D-AC11-AB0235B8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7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C833-A8CE-48C2-9416-8C576766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8B58C-690C-498D-8FD7-716F8A85C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1BAF8-FFC0-4B0E-AA6C-5F386D51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76AD2-52E5-4680-BF95-CC999471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9380-A3D3-4940-8091-280F2C08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0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DA38-547A-4AAC-9612-64002C21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3FA0-1C16-48E6-BC68-FFA6083F1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8E699-64F8-4561-A4D9-ACC24BF9F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C3FE6-9B72-4D3F-89F4-25179426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E0D8-8BDB-4227-886F-3048D477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E5B5C-76A6-4EB2-B351-23945248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617B-E730-442C-B069-FBB6DAC8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6144F-530B-4655-BC7F-13240CB0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2923-0F05-4EAC-A4CF-66D6CBBBF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D2702-00BC-4D9D-83A7-C3F4D154D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0ED2A-1C2B-49EF-A9D6-42F581955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23F5D-2943-470F-B6B2-261F402A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B3F43-08C0-4F62-B1D5-20D44E9D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DE8FD-F779-4000-AD41-85026E5C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83D2-2339-4DC3-B1B6-08FF34A9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11759-D760-43AB-92AA-D6CA4121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4DD4F-AF22-48AB-A814-F14AF95C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38443-6C90-4D2C-A1C1-32DE3E60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37774-C3B0-4B95-91D4-365316CF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0B6FF-A431-4A59-8A5B-0D2D24B0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6B2E4-8188-4A2D-8AA6-47B639A9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5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F28F-5456-4204-8E6F-3E50AF28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67B8B-4808-4692-B9AC-316EDA8B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0BDD2-14B0-4128-AF39-EE0260D7F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24A7C-61BE-4F0B-B73A-816B256E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C2378-F8AD-4793-8693-956C33FE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C9056-D26F-4E0F-AD1F-34269298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443D-8053-468F-BD68-0967515E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C8084-2AD9-432E-A352-A33FACA88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DD7F2-55D3-4897-8E61-E0A3F0BFE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5786A-3147-4972-8B37-69B0775B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A023B-BAAD-4BCF-90AA-D4A2FC22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BB8AB-05F4-4E6D-B6A3-7B81060D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4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84A97-12CF-4ED6-ACA1-AE148E5A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8661B-BF69-4B93-A90C-A61A0A97F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28EDB-EB46-4592-A3EE-AF86926F4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CF9A9-6061-46CD-BEFD-DC3FD430DA3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4477A-BC2D-4B6F-8031-1B896B4E9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AB10-78B1-4D68-A8E1-D36702781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C4B48-3CC3-4AE0-8D8A-7F6B9118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indoor, computer, desk&#10;&#10;Description automatically generated">
            <a:extLst>
              <a:ext uri="{FF2B5EF4-FFF2-40B4-BE49-F238E27FC236}">
                <a16:creationId xmlns:a16="http://schemas.microsoft.com/office/drawing/2014/main" id="{7FF79400-B10B-4405-9D2F-2A8FF39B6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" y="602742"/>
            <a:ext cx="12085396" cy="6212346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06D76AA-B9B3-465A-9D46-EC3BCB603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76" y="3200664"/>
            <a:ext cx="3254465" cy="1106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83F289-F650-4560-96A3-9EDCF597D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6" y="216774"/>
            <a:ext cx="3312140" cy="585726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B938AAC-6E9E-4D10-A60C-EE627690C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" y="5567311"/>
            <a:ext cx="2907249" cy="781052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48F0BA4-5599-4686-9284-F93111C60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52" y="42912"/>
            <a:ext cx="2295862" cy="1199588"/>
          </a:xfrm>
          <a:prstGeom prst="rect">
            <a:avLst/>
          </a:prstGeom>
        </p:spPr>
      </p:pic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C2EA553-0CEB-4243-A3CB-5B2C9828C1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4" y="1443325"/>
            <a:ext cx="2085975" cy="657225"/>
          </a:xfrm>
          <a:prstGeom prst="rect">
            <a:avLst/>
          </a:prstGeom>
        </p:spPr>
      </p:pic>
      <p:pic>
        <p:nvPicPr>
          <p:cNvPr id="21" name="Picture 20" descr="A drawing of a person&#10;&#10;Description automatically generated">
            <a:extLst>
              <a:ext uri="{FF2B5EF4-FFF2-40B4-BE49-F238E27FC236}">
                <a16:creationId xmlns:a16="http://schemas.microsoft.com/office/drawing/2014/main" id="{11BFE9A0-AE06-41D6-BC6D-62D3E0E9D4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8" y="5676794"/>
            <a:ext cx="2641956" cy="739748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4E863A-96DB-446F-91A2-5B7177FD6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878" y="2870755"/>
            <a:ext cx="1779518" cy="883168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78F7EC-23F3-4739-BCF4-04B7413223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" y="3812638"/>
            <a:ext cx="1779518" cy="678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EB444E-E25A-40A3-814E-E0F99C2F4206}"/>
              </a:ext>
            </a:extLst>
          </p:cNvPr>
          <p:cNvSpPr txBox="1"/>
          <p:nvPr/>
        </p:nvSpPr>
        <p:spPr>
          <a:xfrm>
            <a:off x="4023144" y="6255258"/>
            <a:ext cx="499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WWW.TRIUMPH-MARKETING.COM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CE1CF36-6DA3-4A84-90EB-387191AB9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07" y="1376650"/>
            <a:ext cx="4156939" cy="94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McDonald</dc:creator>
  <cp:lastModifiedBy>Dan McDonald</cp:lastModifiedBy>
  <cp:revision>6</cp:revision>
  <dcterms:created xsi:type="dcterms:W3CDTF">2020-04-07T18:22:18Z</dcterms:created>
  <dcterms:modified xsi:type="dcterms:W3CDTF">2020-10-05T14:11:37Z</dcterms:modified>
</cp:coreProperties>
</file>